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7"/>
    <p:restoredTop sz="94635"/>
  </p:normalViewPr>
  <p:slideViewPr>
    <p:cSldViewPr snapToGrid="0">
      <p:cViewPr varScale="1">
        <p:scale>
          <a:sx n="84" d="100"/>
          <a:sy n="84" d="100"/>
        </p:scale>
        <p:origin x="2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039BE-3FEC-5E41-8BF8-BE96AF6C72D7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032-929D-F04D-8043-1E07E28F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D435-7C17-004D-9AAA-0626FED4A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2E7-EAB0-9524-0C12-1E55E26C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2325C-B795-8E62-9341-45CC9D9A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837D-7AD8-10E4-0737-CF6C7ADF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24F8E-4127-AAFF-B34B-CBC98482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22F6-BAC2-3483-6200-93E33488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9AB8-CEA5-0664-37E8-0396BA20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34A9D-D9EE-D25C-F532-B29C6F3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3A6-C777-F3F6-DEC9-FD5BD2A9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3A94-D7C5-A3A8-2DBF-F6EDC17A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5FC20-480A-12A6-C986-327F1056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15153-0DB4-AEE7-41A4-ED8F8FAA5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0C3CE-F2E0-E396-5188-E22925E6F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BFBFF-77A3-8B8C-773C-B8D773D1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D1D2-29E3-00DF-8E40-4A3C1AA8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86B3-2BD2-F4D7-A163-3F18F787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81E7BB-AE56-39CD-FE91-024539BC0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12504"/>
            <a:ext cx="3943350" cy="261242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F5E4337-60C8-3A43-7B14-CBCB72AF78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240" y="2312504"/>
            <a:ext cx="3943350" cy="261242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ED375AA-DAD8-65AC-1227-E1B73AC3B8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8650" y="2312504"/>
            <a:ext cx="3943350" cy="26124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F4A1-9A6E-5256-BDAA-42C91616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53447-B9D8-BE38-79B3-B12F6D62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932A-E20F-D0B4-0405-26651FC8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C952A-5476-C129-1998-60A20233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8051E-8037-C40F-B0A6-DBF481A1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5086-3FFD-F2DB-BD3E-64C11440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AC306-A8CC-6F47-120F-38C582E5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3822-C14A-84EF-5814-B6E9909B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FE399-2252-22DD-EBAE-4621C243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BDDF-DD62-A25B-E9A7-91F7DD91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7675-EFDC-BB5B-B357-960BC56C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0582-ABBE-D2DA-A4BE-93A05629C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384C5-9DA0-AB90-3070-9A457B01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AE69B-37D8-DD5A-07C3-A4F8091F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C8FCA-1E7C-09C2-C37B-40A77BCE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6214-6DC0-20DF-70AF-0C86BB4A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3BDD-EE5E-436E-9A86-4A004DC6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3D4-54E0-FFA1-4011-597CB76E9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2C77A-8AE5-31C5-0BB3-8E80FC4D0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FFD63-A502-46F5-C264-4A2885237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375F0-A9A5-18C6-D8CD-263AC42A5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544DF-8A93-4FDA-F8E6-185AE763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C309F-D6C6-A605-FC8F-E0088743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16CE-3505-8FF3-3487-70769F11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794D-BD84-1643-3479-96EBEA2C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5C01C-1F8A-CFDF-501A-03BAB91A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AB0C0-7169-E74D-AF5B-D15E940D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FCB11-DEAB-0494-F9A0-1B5355FA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86762-A843-8B80-237D-A055E938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E9530-9436-6342-4EBA-2696E1E3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D9815-EE4D-F38B-D31C-306C865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0A60-F170-0122-F822-F06AE677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F852-A071-026D-E2B4-612EA478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1DC-52A1-F780-913C-7AC4A6F78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3F01-9385-4351-5227-384C641F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2930C-342B-D88F-7AE0-D499F991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94B3F-4FFE-B692-18C7-87380017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44BB-12A0-C587-0052-62DF86ED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50371-C7A9-5900-2DA3-57037DCA4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4EA3A-E2ED-5B31-E851-174EBC249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84EA7-E996-86E0-0367-3FAFF78E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DBBB8-8AD5-532B-6D83-030B2670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573DA-95F2-3A32-143D-E3C1AE82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EBB0B-B18D-6E64-434D-94AF96A5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5A51C-749E-72B9-AE28-91564E11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22D0-946C-5A91-D53F-4E35463F4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E6F41-8BF4-E949-94FA-4E65A5090700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07E8-DC29-654B-D4F7-A6BDFA195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040E-99BD-88C9-FF1B-37B9090B1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7DB36-47DA-7949-874F-D3ADF6B7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7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C45322-F9BB-DD29-43A9-DAF143EDF9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urple hexagons with white text&#10;&#10;Description automatically generated">
              <a:extLst>
                <a:ext uri="{FF2B5EF4-FFF2-40B4-BE49-F238E27FC236}">
                  <a16:creationId xmlns:a16="http://schemas.microsoft.com/office/drawing/2014/main" id="{4A5E71B8-CAA3-8F4C-A595-4B50B4FB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47A552-1C9A-7ED4-D974-29B217BFB714}"/>
                </a:ext>
              </a:extLst>
            </p:cNvPr>
            <p:cNvSpPr/>
            <p:nvPr/>
          </p:nvSpPr>
          <p:spPr>
            <a:xfrm>
              <a:off x="2067339" y="2391887"/>
              <a:ext cx="6705600" cy="182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AD39BA-108B-2AEF-8558-95B29D974D7F}"/>
                </a:ext>
              </a:extLst>
            </p:cNvPr>
            <p:cNvSpPr/>
            <p:nvPr/>
          </p:nvSpPr>
          <p:spPr>
            <a:xfrm>
              <a:off x="3790121" y="3332791"/>
              <a:ext cx="4982817" cy="182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6F2BB5-54A6-E1FD-88C8-D6BE69635450}"/>
                </a:ext>
              </a:extLst>
            </p:cNvPr>
            <p:cNvSpPr/>
            <p:nvPr/>
          </p:nvSpPr>
          <p:spPr>
            <a:xfrm>
              <a:off x="9353006" y="3746716"/>
              <a:ext cx="639341" cy="172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96526F-89F8-B7C9-67B7-AFD5BE289A70}"/>
                </a:ext>
              </a:extLst>
            </p:cNvPr>
            <p:cNvSpPr txBox="1"/>
            <p:nvPr/>
          </p:nvSpPr>
          <p:spPr>
            <a:xfrm>
              <a:off x="9361936" y="3748565"/>
              <a:ext cx="63912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$1,300,000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E6F43E8-2572-3B04-0656-A7FC7D11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807" y="2391888"/>
            <a:ext cx="6381062" cy="25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Karly Sahr</dc:creator>
  <cp:lastModifiedBy>Bobby Dutton</cp:lastModifiedBy>
  <cp:revision>10</cp:revision>
  <dcterms:created xsi:type="dcterms:W3CDTF">2024-10-03T16:32:48Z</dcterms:created>
  <dcterms:modified xsi:type="dcterms:W3CDTF">2025-09-30T20:37:10Z</dcterms:modified>
</cp:coreProperties>
</file>